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957" y="2891281"/>
            <a:ext cx="9746495" cy="41751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6192" y="8678077"/>
            <a:ext cx="981215" cy="5258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5239" y="1130106"/>
            <a:ext cx="2870148" cy="569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95400" y="5045876"/>
            <a:ext cx="7904437" cy="137143"/>
            <a:chOff x="13095400" y="5045876"/>
            <a:chExt cx="7904437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095400" y="5045876"/>
              <a:ext cx="7904437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74711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906" y="3973239"/>
            <a:ext cx="9481538" cy="39588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0564" y="1446688"/>
            <a:ext cx="5281126" cy="15314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18" y="2762249"/>
            <a:ext cx="3510825" cy="63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2631" y="2710354"/>
            <a:ext cx="5903484" cy="7421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32871" y="6111041"/>
            <a:ext cx="4314748" cy="3445849"/>
            <a:chOff x="12732871" y="6111041"/>
            <a:chExt cx="4314748" cy="3445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32871" y="6111041"/>
              <a:ext cx="4314748" cy="344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69921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0564" y="1446688"/>
            <a:ext cx="10087041" cy="15410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218" y="2762249"/>
            <a:ext cx="3326168" cy="6340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4027" y="5171632"/>
            <a:ext cx="10990476" cy="2492063"/>
            <a:chOff x="5524027" y="5171632"/>
            <a:chExt cx="10990476" cy="2492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4027" y="5171632"/>
              <a:ext cx="10990476" cy="2492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69921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2020" y="3964096"/>
            <a:ext cx="9742967" cy="25042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0564" y="1446688"/>
            <a:ext cx="5277879" cy="15314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18" y="2762249"/>
            <a:ext cx="3326168" cy="6340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2631" y="2710354"/>
            <a:ext cx="7921322" cy="7512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29874" y="6539321"/>
            <a:ext cx="7268918" cy="3557130"/>
            <a:chOff x="5129874" y="6539321"/>
            <a:chExt cx="7268918" cy="35571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9874" y="6539321"/>
              <a:ext cx="7268918" cy="35571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69921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6487" y="3973236"/>
            <a:ext cx="8286253" cy="5629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0564" y="1446688"/>
            <a:ext cx="5277879" cy="15314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18" y="2762249"/>
            <a:ext cx="3326168" cy="6340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2631" y="2710354"/>
            <a:ext cx="1406284" cy="7421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78619" y="4837125"/>
            <a:ext cx="6171429" cy="4178102"/>
            <a:chOff x="5678619" y="4837125"/>
            <a:chExt cx="6171429" cy="41781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8619" y="4837125"/>
              <a:ext cx="6171429" cy="4178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69921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0564" y="1446688"/>
            <a:ext cx="3818917" cy="15429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218" y="2762249"/>
            <a:ext cx="3326168" cy="6340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2631" y="2710355"/>
            <a:ext cx="5142065" cy="748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69095" y="6433797"/>
            <a:ext cx="5435667" cy="3704108"/>
            <a:chOff x="12669095" y="6433797"/>
            <a:chExt cx="5435667" cy="37041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9095" y="6433797"/>
              <a:ext cx="5435667" cy="37041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76487" y="3974771"/>
            <a:ext cx="11092329" cy="49328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95892" cy="17041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0564" y="1446688"/>
            <a:ext cx="6581460" cy="15438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219" y="2762249"/>
            <a:ext cx="3171872" cy="646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2631" y="2710355"/>
            <a:ext cx="7584198" cy="7578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22200" y="4032728"/>
            <a:ext cx="8207879" cy="2089430"/>
            <a:chOff x="4722200" y="4032728"/>
            <a:chExt cx="8207879" cy="20894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2200" y="4032728"/>
              <a:ext cx="8207879" cy="2089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22200" y="6122157"/>
            <a:ext cx="8207879" cy="2089430"/>
            <a:chOff x="4722200" y="6122157"/>
            <a:chExt cx="8207879" cy="2089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2200" y="6122157"/>
              <a:ext cx="8207879" cy="20894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22200" y="8190476"/>
            <a:ext cx="8207879" cy="2089430"/>
            <a:chOff x="4722200" y="8190476"/>
            <a:chExt cx="8207879" cy="20894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22200" y="8190476"/>
              <a:ext cx="8207879" cy="20894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81208" y="5213450"/>
            <a:ext cx="4492481" cy="3963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71007" cy="17041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0564" y="1446688"/>
            <a:ext cx="2772450" cy="15429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219" y="2762249"/>
            <a:ext cx="2915349" cy="646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2631" y="2710355"/>
            <a:ext cx="8249922" cy="7487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32906" y="3920877"/>
            <a:ext cx="9215043" cy="29979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71007" cy="17041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0564" y="1446688"/>
            <a:ext cx="2081898" cy="154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219" y="2762249"/>
            <a:ext cx="2915349" cy="646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2631" y="2710355"/>
            <a:ext cx="3191713" cy="7439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6487" y="3933611"/>
            <a:ext cx="8952224" cy="44470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8102" y="2625507"/>
            <a:ext cx="10934239" cy="29711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9210" y="6302925"/>
            <a:ext cx="9559683" cy="29607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6001" y="1130106"/>
            <a:ext cx="5156424" cy="558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587976" y="5093658"/>
            <a:ext cx="8000000" cy="137143"/>
            <a:chOff x="-2587976" y="5093658"/>
            <a:chExt cx="8000000" cy="13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2587976" y="5093658"/>
              <a:ext cx="800000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7386" y="846353"/>
            <a:ext cx="8579360" cy="27060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496" y="4809956"/>
            <a:ext cx="2747075" cy="27016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139" y="4809957"/>
            <a:ext cx="2765244" cy="270163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8877" y="4809957"/>
            <a:ext cx="2757672" cy="27016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8677" y="4809957"/>
            <a:ext cx="2798577" cy="27016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04762" y="6380952"/>
            <a:ext cx="18741667" cy="4059253"/>
            <a:chOff x="-304762" y="6380952"/>
            <a:chExt cx="18741667" cy="40592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4762" y="6380952"/>
              <a:ext cx="18741667" cy="40592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671" y="7443830"/>
            <a:ext cx="3207319" cy="5929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5194" y="8071820"/>
            <a:ext cx="2715015" cy="469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28660" y="7443830"/>
            <a:ext cx="3256062" cy="5948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56153" y="8071820"/>
            <a:ext cx="2499682" cy="12743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7471" y="7443830"/>
            <a:ext cx="3080129" cy="5929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53782" y="8071820"/>
            <a:ext cx="2489425" cy="12804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31049" y="7443830"/>
            <a:ext cx="2953871" cy="5964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40572" y="8071820"/>
            <a:ext cx="3190168" cy="4746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524386" y="4809957"/>
            <a:ext cx="2759189" cy="27016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136096" y="7444639"/>
            <a:ext cx="2696291" cy="5967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145620" y="8071820"/>
            <a:ext cx="2632320" cy="8738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1" y="1204366"/>
            <a:ext cx="1963225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7468" y="3946682"/>
            <a:ext cx="8380414" cy="25029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0564" y="1446688"/>
            <a:ext cx="3757498" cy="15314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19" y="2762251"/>
            <a:ext cx="3462539" cy="6333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74711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906" y="3945544"/>
            <a:ext cx="11017576" cy="34898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0564" y="1446688"/>
            <a:ext cx="3755850" cy="15314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18" y="2762249"/>
            <a:ext cx="3510825" cy="63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2631" y="2710354"/>
            <a:ext cx="6260370" cy="744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74711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906" y="3930324"/>
            <a:ext cx="10133795" cy="29979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0564" y="1446688"/>
            <a:ext cx="3755850" cy="15314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18" y="2762249"/>
            <a:ext cx="3510825" cy="63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2631" y="2710354"/>
            <a:ext cx="4275589" cy="744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74711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7737" y="5804520"/>
            <a:ext cx="5379938" cy="15312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0564" y="1446688"/>
            <a:ext cx="3763298" cy="15305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18" y="2762249"/>
            <a:ext cx="3510825" cy="63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2631" y="2710354"/>
            <a:ext cx="9575865" cy="8132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78619" y="4004611"/>
            <a:ext cx="6792905" cy="5060228"/>
            <a:chOff x="4678619" y="4004611"/>
            <a:chExt cx="6792905" cy="50602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8619" y="4004611"/>
              <a:ext cx="6792905" cy="506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74711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7715" y="5804515"/>
            <a:ext cx="5148053" cy="15291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0564" y="1446688"/>
            <a:ext cx="3763298" cy="15305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18" y="2762249"/>
            <a:ext cx="3510825" cy="63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2631" y="2710354"/>
            <a:ext cx="9575865" cy="8132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78619" y="4034647"/>
            <a:ext cx="6829169" cy="5060228"/>
            <a:chOff x="4678619" y="4034647"/>
            <a:chExt cx="6829169" cy="50602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8619" y="4034647"/>
              <a:ext cx="6829169" cy="506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74711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906" y="3996993"/>
            <a:ext cx="8480776" cy="15291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0564" y="1446688"/>
            <a:ext cx="3763298" cy="15305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18" y="2762249"/>
            <a:ext cx="3510825" cy="63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2631" y="2710354"/>
            <a:ext cx="9575865" cy="813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3774653" cy="10685308"/>
            <a:chOff x="0" y="-171022"/>
            <a:chExt cx="3774653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3774653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23" y="1204366"/>
            <a:ext cx="1974711" cy="17029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906" y="3971601"/>
            <a:ext cx="9317833" cy="23314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0564" y="1446688"/>
            <a:ext cx="3763298" cy="15305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218" y="2762249"/>
            <a:ext cx="3510825" cy="63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2023-05-15T02:10:17Z</dcterms:created>
  <dcterms:modified xsi:type="dcterms:W3CDTF">2023-05-15T02:10:17Z</dcterms:modified>
</cp:coreProperties>
</file>